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81" r:id="rId23"/>
    <p:sldId id="279" r:id="rId24"/>
    <p:sldId id="278" r:id="rId25"/>
    <p:sldId id="280" r:id="rId26"/>
    <p:sldId id="282" r:id="rId27"/>
    <p:sldId id="283" r:id="rId28"/>
    <p:sldId id="284" r:id="rId29"/>
    <p:sldId id="293" r:id="rId30"/>
    <p:sldId id="294" r:id="rId31"/>
    <p:sldId id="285" r:id="rId32"/>
    <p:sldId id="286" r:id="rId33"/>
    <p:sldId id="290" r:id="rId34"/>
    <p:sldId id="287" r:id="rId35"/>
    <p:sldId id="289" r:id="rId36"/>
    <p:sldId id="292" r:id="rId37"/>
    <p:sldId id="291" r:id="rId3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sayılan Bölüm" id="{8F71EB21-B439-47AC-B591-3F66B13BF19E}">
          <p14:sldIdLst>
            <p14:sldId id="256"/>
            <p14:sldId id="257"/>
            <p14:sldId id="258"/>
          </p14:sldIdLst>
        </p14:section>
        <p14:section name="örnekler" id="{077A0C08-12C6-49CD-831F-08158AAECBAF}">
          <p14:sldIdLst>
            <p14:sldId id="259"/>
            <p14:sldId id="260"/>
            <p14:sldId id="261"/>
          </p14:sldIdLst>
        </p14:section>
        <p14:section name="çeşitleri" id="{581C8057-AE47-4605-AC8C-C6FB3B7AEC44}">
          <p14:sldIdLst>
            <p14:sldId id="262"/>
            <p14:sldId id="263"/>
            <p14:sldId id="264"/>
          </p14:sldIdLst>
        </p14:section>
        <p14:section name="real-time analiz" id="{611AE50F-D8AB-4283-B261-4DD42904A5C5}">
          <p14:sldIdLst>
            <p14:sldId id="265"/>
            <p14:sldId id="267"/>
            <p14:sldId id="266"/>
            <p14:sldId id="268"/>
          </p14:sldIdLst>
        </p14:section>
        <p14:section name="IoT analizi" id="{5353DFAE-1B8B-4E07-9CD4-CD4D2A95C473}">
          <p14:sldIdLst>
            <p14:sldId id="269"/>
            <p14:sldId id="270"/>
            <p14:sldId id="271"/>
          </p14:sldIdLst>
        </p14:section>
        <p14:section name="complete update append modları" id="{2A340385-DD35-4245-BBC0-B329CCCFBD7B}">
          <p14:sldIdLst>
            <p14:sldId id="272"/>
          </p14:sldIdLst>
        </p14:section>
        <p14:section name="Time Operations" id="{1AB7C2AF-EA34-4F99-965F-52CEBA021623}">
          <p14:sldIdLst/>
        </p14:section>
        <p14:section name="Windowed (Time) Stream" id="{329158D2-22B8-4DED-BF7C-79772907DD02}">
          <p14:sldIdLst>
            <p14:sldId id="273"/>
            <p14:sldId id="274"/>
            <p14:sldId id="275"/>
            <p14:sldId id="277"/>
          </p14:sldIdLst>
        </p14:section>
        <p14:section name="ornek" id="{DBC55904-B1E7-44EE-A67A-4477EDDB8BCE}">
          <p14:sldIdLst>
            <p14:sldId id="281"/>
            <p14:sldId id="279"/>
            <p14:sldId id="278"/>
          </p14:sldIdLst>
        </p14:section>
        <p14:section name="Spark Streaming Kafka Entegrasyonu" id="{740AA369-4D07-4192-83EC-40F8EB19EF14}">
          <p14:sldIdLst>
            <p14:sldId id="280"/>
          </p14:sldIdLst>
        </p14:section>
        <p14:section name="dependencies" id="{A73C0597-4CE8-4C69-8F9C-C6DE5D66BB5A}">
          <p14:sldIdLst>
            <p14:sldId id="282"/>
          </p14:sldIdLst>
        </p14:section>
        <p14:section name="model" id="{EE329A63-D82F-4341-BD13-DC8CF66833DD}">
          <p14:sldIdLst>
            <p14:sldId id="283"/>
          </p14:sldIdLst>
        </p14:section>
        <p14:section name="consumer" id="{4A8BA096-C06F-4532-8D62-AE5A229B6F69}">
          <p14:sldIdLst>
            <p14:sldId id="284"/>
            <p14:sldId id="293"/>
            <p14:sldId id="294"/>
            <p14:sldId id="285"/>
          </p14:sldIdLst>
        </p14:section>
        <p14:section name="producer" id="{2284E737-8D52-41E7-8E27-6993A2F15290}">
          <p14:sldIdLst>
            <p14:sldId id="286"/>
            <p14:sldId id="290"/>
          </p14:sldIdLst>
        </p14:section>
        <p14:section name="kafka çalıştır test için" id="{0E6EDEC9-17AB-4A48-B25F-00E248C307AA}">
          <p14:sldIdLst>
            <p14:sldId id="287"/>
            <p14:sldId id="289"/>
            <p14:sldId id="292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B935A7-B4CE-475D-A879-DBD2E13DE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5DA8B8C-6AD8-4F01-A21E-AFB0DF22C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D1BB8E8-391B-4DBD-BAA8-93253385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7.12.2020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C11D5C6-5FD7-4A8D-8E82-BF8EC6F3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075712-71AA-4F99-9898-C7B5D2C2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741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8003A9-1F6A-42C3-8E54-DC34AC51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C5BEA6A-1B1A-416A-A8C3-0696DCB3A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C935DCD-9019-4D19-BC19-0064FE82F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7.12.2020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4FF8A0B-AE71-497B-B3E3-9AF65BD42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4CA13ED-3F41-4889-8AAC-3D4E0C6E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829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CDC61004-2B8A-485C-BBF3-08979E631A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F0AEFC8-E93B-4F81-BDD8-18DFDBFD4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007F149-1C62-44C6-9F6F-A65829329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7.12.2020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B80CAB2-4820-475E-86C9-C8C8C5162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96A4F5D-6950-4679-9FD0-D8323433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535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94D0C6-5AFE-455B-A9FB-82AB7D0B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88C295-45CE-48AA-8B0A-274977419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98423E0-BE05-4156-9F18-9500C9EC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7.12.2020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149D03-E150-492F-928C-28D3018E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FDFB014-8711-40B0-8423-D4F893A96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397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50122AE-F417-4981-8050-DC4DF8F42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E28432A-1055-4D8F-B0C5-93D0AAB30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9DF79A8-0884-4643-8D90-1D69E564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7.12.2020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BDE19C6-6725-45D3-9810-8A68CE33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A5295E2-0484-4670-BD21-625E3471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604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3725E5-9540-4938-8DAB-454390B9A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CBE1BB-0CB0-4240-B1DC-E5733D476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7488668-1EB8-45D6-A7F8-79206EB25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C4E076E-F4CE-43AC-A034-D5D688EA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7.12.2020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904C847-81CE-4298-87F5-A0A7EC076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360D87D-CE19-4B2E-A19A-DE608A7B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5116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4723C3-FDBA-4D3E-96A3-91345C65A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278218C-07CB-416F-AFDC-DFE63FD4F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CF86047-BE30-4734-A56C-663D0BC4F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BE115EA-D737-4723-99FB-F7787981F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195AEA4-2639-4567-9B37-1F970969A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A8F71E91-A6D8-4D7E-A8D3-82977E3AD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7.12.2020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FA8FEC59-EEA3-4DA3-AB4C-F89516734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3B1EE0AF-45B9-4C0D-A027-43DF274F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9546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623793-193E-487E-AA2F-2C5EF94E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14CE5C7-F6F9-4C95-B635-22E3E084E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7.12.2020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6D7CF91-C79D-4F83-8750-14C6D0753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B672DE8-B232-4E15-94C6-4525FBF1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678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56A2FB2-E9B9-406A-96CD-D95AD0BA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7.12.2020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D940F118-DAF5-4318-B33D-261D8EF7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A9290F1-2E5C-430A-BFDF-C7CBD078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80262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309D77-3366-4A3D-8BA2-09EDE94E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88E6C2B-BB31-4525-9BD3-CB8A81182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B55D627-B5FE-4E7D-BAEE-A62C5255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60C365E-BA45-415A-A123-FF5B9833F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7.12.2020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552C95E-7F90-4BC2-99FA-AEEFF3D8B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613431A-E5CF-48EE-B080-069094F4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494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82B5F9-5C19-40E2-87E2-AA270ECAA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88E76DD-03E7-4CAB-95CE-B1909D27A5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8FF0230-7841-4C52-8733-9CBEFA5E9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296B352-69FC-4836-A777-9492DBC23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7.12.2020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5FFF1CC-5856-4010-9547-C97B7BCB6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CBC29C2-BBFE-4605-B585-97CF1DBA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4214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393E858-B7DA-4A92-9012-1E72BBD6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3B38D32-1583-4298-B307-5E285BA08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4B1DA00-5464-4BF1-86C3-03CFCF53A5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5C2A0-331E-46C8-9886-FB9F34F06712}" type="datetimeFigureOut">
              <a:rPr lang="tr-TR" smtClean="0"/>
              <a:t>7.12.2020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642197-0D27-4FA3-A5FE-5EE8423F3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7F704D2-F894-4359-8283-952066B72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637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4187332-CC05-43BA-8F48-15CB383EE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95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1747759-7510-40E9-8FEC-07B11C016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BFD58E4D-600F-4F04-BAA3-09684979111F}"/>
              </a:ext>
            </a:extLst>
          </p:cNvPr>
          <p:cNvSpPr txBox="1"/>
          <p:nvPr/>
        </p:nvSpPr>
        <p:spPr>
          <a:xfrm>
            <a:off x="98474" y="604911"/>
            <a:ext cx="528215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İki kişinin bir port</a:t>
            </a:r>
          </a:p>
          <a:p>
            <a:r>
              <a:rPr lang="tr-TR" dirty="0"/>
              <a:t>üzerinden yaptığı</a:t>
            </a:r>
          </a:p>
          <a:p>
            <a:r>
              <a:rPr lang="tr-TR" dirty="0"/>
              <a:t>mesajlaşma da</a:t>
            </a:r>
          </a:p>
          <a:p>
            <a:r>
              <a:rPr lang="tr-TR" dirty="0" err="1"/>
              <a:t>real</a:t>
            </a:r>
            <a:r>
              <a:rPr lang="tr-TR" dirty="0"/>
              <a:t> time kelime</a:t>
            </a:r>
          </a:p>
          <a:p>
            <a:r>
              <a:rPr lang="tr-TR" dirty="0"/>
              <a:t>sayma işlemi </a:t>
            </a:r>
          </a:p>
          <a:p>
            <a:r>
              <a:rPr lang="tr-TR" dirty="0"/>
              <a:t>yapacağız.</a:t>
            </a:r>
          </a:p>
          <a:p>
            <a:endParaRPr lang="tr-TR" dirty="0"/>
          </a:p>
          <a:p>
            <a:r>
              <a:rPr lang="tr-TR" dirty="0"/>
              <a:t>Real-time olmasaydı</a:t>
            </a:r>
          </a:p>
          <a:p>
            <a:r>
              <a:rPr lang="tr-TR" dirty="0"/>
              <a:t>mesajlaşma bittikten</a:t>
            </a:r>
          </a:p>
          <a:p>
            <a:r>
              <a:rPr lang="tr-TR" dirty="0"/>
              <a:t>sonra bu analiz</a:t>
            </a:r>
          </a:p>
          <a:p>
            <a:r>
              <a:rPr lang="tr-TR" dirty="0"/>
              <a:t>yapılabilirdi. Bu bazı durumlarda kıymetsiz olur. </a:t>
            </a:r>
          </a:p>
          <a:p>
            <a:r>
              <a:rPr lang="tr-TR" dirty="0"/>
              <a:t>Çünkü anlık olarak tepki verilememektedir. Örneğin</a:t>
            </a:r>
          </a:p>
          <a:p>
            <a:r>
              <a:rPr lang="tr-TR" dirty="0"/>
              <a:t>bir kampanya bilgisi anlık olarak gönderilememektedir.</a:t>
            </a:r>
          </a:p>
          <a:p>
            <a:endParaRPr lang="tr-TR" dirty="0"/>
          </a:p>
          <a:p>
            <a:r>
              <a:rPr lang="tr-TR" dirty="0"/>
              <a:t>Arama işleminden sonra bir siteye girince</a:t>
            </a:r>
          </a:p>
          <a:p>
            <a:r>
              <a:rPr lang="tr-TR" dirty="0"/>
              <a:t>o konuda reklam gelmesi gibi.</a:t>
            </a:r>
          </a:p>
        </p:txBody>
      </p:sp>
    </p:spTree>
    <p:extLst>
      <p:ext uri="{BB962C8B-B14F-4D97-AF65-F5344CB8AC3E}">
        <p14:creationId xmlns:p14="http://schemas.microsoft.com/office/powerpoint/2010/main" val="342918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321A50E-9954-4DE3-8DBE-0D7992A9D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35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80A0D93-D688-47F3-B237-01B4DBE2A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72FADB5B-9F0A-4EC0-AA9C-155C85C494D5}"/>
              </a:ext>
            </a:extLst>
          </p:cNvPr>
          <p:cNvSpPr txBox="1"/>
          <p:nvPr/>
        </p:nvSpPr>
        <p:spPr>
          <a:xfrm>
            <a:off x="5950634" y="2700997"/>
            <a:ext cx="5458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Localhost</a:t>
            </a:r>
            <a:r>
              <a:rPr lang="tr-TR" dirty="0">
                <a:solidFill>
                  <a:schemeClr val="bg1"/>
                </a:solidFill>
              </a:rPr>
              <a:t> a 8005 portundan </a:t>
            </a:r>
            <a:r>
              <a:rPr lang="tr-TR" dirty="0" err="1">
                <a:solidFill>
                  <a:schemeClr val="bg1"/>
                </a:solidFill>
              </a:rPr>
              <a:t>Netcat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for</a:t>
            </a:r>
            <a:r>
              <a:rPr lang="tr-TR" dirty="0">
                <a:solidFill>
                  <a:schemeClr val="bg1"/>
                </a:solidFill>
              </a:rPr>
              <a:t> Windows programı ile mesaj göndererek</a:t>
            </a:r>
          </a:p>
          <a:p>
            <a:r>
              <a:rPr lang="tr-TR" dirty="0">
                <a:solidFill>
                  <a:schemeClr val="bg1"/>
                </a:solidFill>
              </a:rPr>
              <a:t>programı test edebiliriz.</a:t>
            </a:r>
          </a:p>
          <a:p>
            <a:r>
              <a:rPr lang="tr-TR" dirty="0">
                <a:solidFill>
                  <a:schemeClr val="bg1"/>
                </a:solidFill>
              </a:rPr>
              <a:t>Gönderdiğimiz mesajdaki kelimeler sayılacaktır.</a:t>
            </a:r>
          </a:p>
        </p:txBody>
      </p:sp>
    </p:spTree>
    <p:extLst>
      <p:ext uri="{BB962C8B-B14F-4D97-AF65-F5344CB8AC3E}">
        <p14:creationId xmlns:p14="http://schemas.microsoft.com/office/powerpoint/2010/main" val="2727978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59382E1-BF71-460B-8C60-A1BBFC463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96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C34533A-1336-4BE5-96DB-768A509C3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CF9D856A-C89D-4CD9-A14F-5224D5E292A6}"/>
              </a:ext>
            </a:extLst>
          </p:cNvPr>
          <p:cNvSpPr txBox="1"/>
          <p:nvPr/>
        </p:nvSpPr>
        <p:spPr>
          <a:xfrm>
            <a:off x="211015" y="1055077"/>
            <a:ext cx="312303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Alınan veriler sırayla</a:t>
            </a:r>
          </a:p>
          <a:p>
            <a:r>
              <a:rPr lang="tr-TR" dirty="0"/>
              <a:t>sıcaklık ( +, 27 )</a:t>
            </a:r>
          </a:p>
          <a:p>
            <a:r>
              <a:rPr lang="tr-TR" dirty="0"/>
              <a:t>Rüzgar yönü ( KD )</a:t>
            </a:r>
          </a:p>
          <a:p>
            <a:r>
              <a:rPr lang="tr-TR" dirty="0"/>
              <a:t>Rüzgar hızı ( 30 )</a:t>
            </a:r>
          </a:p>
          <a:p>
            <a:endParaRPr lang="tr-TR" dirty="0"/>
          </a:p>
          <a:p>
            <a:r>
              <a:rPr lang="tr-TR" dirty="0"/>
              <a:t>Veriler her 10 </a:t>
            </a:r>
            <a:r>
              <a:rPr lang="tr-TR" dirty="0" err="1"/>
              <a:t>dk</a:t>
            </a:r>
            <a:r>
              <a:rPr lang="tr-TR" dirty="0"/>
              <a:t> </a:t>
            </a:r>
            <a:r>
              <a:rPr lang="tr-TR" dirty="0" err="1"/>
              <a:t>csv</a:t>
            </a:r>
            <a:endParaRPr lang="tr-TR" dirty="0"/>
          </a:p>
          <a:p>
            <a:r>
              <a:rPr lang="tr-TR" dirty="0"/>
              <a:t>olarak kayıt edilmektedir.</a:t>
            </a:r>
          </a:p>
          <a:p>
            <a:endParaRPr lang="tr-TR" dirty="0"/>
          </a:p>
          <a:p>
            <a:r>
              <a:rPr lang="tr-TR" dirty="0"/>
              <a:t>Dosya adı tarih formatına göre</a:t>
            </a:r>
          </a:p>
          <a:p>
            <a:r>
              <a:rPr lang="tr-TR" dirty="0"/>
              <a:t>tutulmaktadır. 10 05 2019 0010</a:t>
            </a:r>
          </a:p>
          <a:p>
            <a:r>
              <a:rPr lang="tr-TR" dirty="0"/>
              <a:t>gibi</a:t>
            </a:r>
          </a:p>
        </p:txBody>
      </p:sp>
    </p:spTree>
    <p:extLst>
      <p:ext uri="{BB962C8B-B14F-4D97-AF65-F5344CB8AC3E}">
        <p14:creationId xmlns:p14="http://schemas.microsoft.com/office/powerpoint/2010/main" val="3575581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678DCD4-CC70-4445-9FB4-58E350CF5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33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FD82C2A-34C1-453E-9B46-4A38E5C5F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FF7FA2F7-3937-46D9-9EB3-265FDEBE03FA}"/>
              </a:ext>
            </a:extLst>
          </p:cNvPr>
          <p:cNvSpPr txBox="1"/>
          <p:nvPr/>
        </p:nvSpPr>
        <p:spPr>
          <a:xfrm>
            <a:off x="6096000" y="3545058"/>
            <a:ext cx="4182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Programı çalıştırdıktan sonra</a:t>
            </a:r>
          </a:p>
          <a:p>
            <a:r>
              <a:rPr lang="tr-TR" dirty="0" err="1"/>
              <a:t>csv</a:t>
            </a:r>
            <a:r>
              <a:rPr lang="tr-TR" dirty="0"/>
              <a:t> dosyaları klasöre her eklendikten sonra</a:t>
            </a:r>
          </a:p>
          <a:p>
            <a:r>
              <a:rPr lang="tr-TR" dirty="0"/>
              <a:t>dosyalar okunacak ve</a:t>
            </a:r>
          </a:p>
          <a:p>
            <a:r>
              <a:rPr lang="tr-TR" dirty="0"/>
              <a:t>veriler </a:t>
            </a:r>
            <a:r>
              <a:rPr lang="tr-TR" dirty="0" err="1"/>
              <a:t>consola</a:t>
            </a:r>
            <a:r>
              <a:rPr lang="tr-TR" dirty="0"/>
              <a:t> yazdırılacaktır.</a:t>
            </a:r>
          </a:p>
        </p:txBody>
      </p:sp>
    </p:spTree>
    <p:extLst>
      <p:ext uri="{BB962C8B-B14F-4D97-AF65-F5344CB8AC3E}">
        <p14:creationId xmlns:p14="http://schemas.microsoft.com/office/powerpoint/2010/main" val="2127737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4E72B56-9D49-475D-BFDA-98C41FA941CE}"/>
              </a:ext>
            </a:extLst>
          </p:cNvPr>
          <p:cNvSpPr txBox="1"/>
          <p:nvPr/>
        </p:nvSpPr>
        <p:spPr>
          <a:xfrm>
            <a:off x="745588" y="745588"/>
            <a:ext cx="4232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complete</a:t>
            </a:r>
            <a:r>
              <a:rPr lang="tr-TR" dirty="0"/>
              <a:t> </a:t>
            </a:r>
            <a:r>
              <a:rPr lang="tr-TR" dirty="0">
                <a:sym typeface="Wingdings" panose="05000000000000000000" pitchFamily="2" charset="2"/>
              </a:rPr>
              <a:t> verilerin tamamını alır ve işler. </a:t>
            </a:r>
            <a:endParaRPr lang="tr-TR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5011A1E-511E-4E29-85E6-ABB8DD5EC2E6}"/>
              </a:ext>
            </a:extLst>
          </p:cNvPr>
          <p:cNvSpPr txBox="1"/>
          <p:nvPr/>
        </p:nvSpPr>
        <p:spPr>
          <a:xfrm>
            <a:off x="745588" y="2276622"/>
            <a:ext cx="11127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update</a:t>
            </a:r>
            <a:r>
              <a:rPr lang="tr-TR" dirty="0"/>
              <a:t> </a:t>
            </a:r>
            <a:r>
              <a:rPr lang="tr-TR" dirty="0">
                <a:sym typeface="Wingdings" panose="05000000000000000000" pitchFamily="2" charset="2"/>
              </a:rPr>
              <a:t> program çalışırken önceden işlenmiş verileri almaz. Sadece güncellenen dataları alır. Önceki verileri hafıza da tutmaya devam etmektedir. </a:t>
            </a:r>
          </a:p>
          <a:p>
            <a:endParaRPr lang="tr-TR" dirty="0">
              <a:sym typeface="Wingdings" panose="05000000000000000000" pitchFamily="2" charset="2"/>
            </a:endParaRPr>
          </a:p>
          <a:p>
            <a:r>
              <a:rPr lang="tr-TR" dirty="0">
                <a:sym typeface="Wingdings" panose="05000000000000000000" pitchFamily="2" charset="2"/>
              </a:rPr>
              <a:t>Bu işlemi mesajlaşma uygulamasına uygulayarak gözlemleyebilirsiniz.</a:t>
            </a:r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9F6CF562-844B-476C-9ECB-7D2CDC16050C}"/>
              </a:ext>
            </a:extLst>
          </p:cNvPr>
          <p:cNvSpPr txBox="1"/>
          <p:nvPr/>
        </p:nvSpPr>
        <p:spPr>
          <a:xfrm>
            <a:off x="745587" y="4527453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append</a:t>
            </a:r>
            <a:r>
              <a:rPr lang="tr-TR" dirty="0"/>
              <a:t> </a:t>
            </a:r>
            <a:r>
              <a:rPr lang="tr-TR" dirty="0">
                <a:sym typeface="Wingdings" panose="05000000000000000000" pitchFamily="2" charset="2"/>
              </a:rPr>
              <a:t>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25694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B65EF38-6A36-467D-A757-4069FA7E4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FBF7627B-7858-49EE-A830-F17E432FBB80}"/>
              </a:ext>
            </a:extLst>
          </p:cNvPr>
          <p:cNvSpPr txBox="1"/>
          <p:nvPr/>
        </p:nvSpPr>
        <p:spPr>
          <a:xfrm>
            <a:off x="337625" y="3995225"/>
            <a:ext cx="58710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Analizleri belirli </a:t>
            </a:r>
            <a:r>
              <a:rPr lang="tr-TR" dirty="0" err="1"/>
              <a:t>peryotlara</a:t>
            </a:r>
            <a:r>
              <a:rPr lang="tr-TR" dirty="0"/>
              <a:t> bölebiliriz.</a:t>
            </a:r>
          </a:p>
          <a:p>
            <a:r>
              <a:rPr lang="tr-TR" dirty="0"/>
              <a:t>Yani son 5 dakika, ilk 10 dakika gibi zaman gruplarına bölerek</a:t>
            </a:r>
          </a:p>
          <a:p>
            <a:r>
              <a:rPr lang="tr-TR" dirty="0"/>
              <a:t>çeşitli işlemler yapabiliriz.</a:t>
            </a:r>
          </a:p>
          <a:p>
            <a:endParaRPr lang="tr-TR" dirty="0"/>
          </a:p>
          <a:p>
            <a:r>
              <a:rPr lang="tr-TR" dirty="0" err="1"/>
              <a:t>Priyotu</a:t>
            </a:r>
            <a:r>
              <a:rPr lang="tr-TR" dirty="0"/>
              <a:t> kod yazarken biz belirliyoruz.</a:t>
            </a:r>
          </a:p>
        </p:txBody>
      </p:sp>
    </p:spTree>
    <p:extLst>
      <p:ext uri="{BB962C8B-B14F-4D97-AF65-F5344CB8AC3E}">
        <p14:creationId xmlns:p14="http://schemas.microsoft.com/office/powerpoint/2010/main" val="3522523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97D655A-2756-4170-987E-7E9C1DB43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86F62D1B-B565-41EA-900A-5B1C1D7FA804}"/>
              </a:ext>
            </a:extLst>
          </p:cNvPr>
          <p:cNvSpPr txBox="1"/>
          <p:nvPr/>
        </p:nvSpPr>
        <p:spPr>
          <a:xfrm>
            <a:off x="294968" y="1784555"/>
            <a:ext cx="25785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BATCH ANALİZ – Duran</a:t>
            </a:r>
          </a:p>
          <a:p>
            <a:r>
              <a:rPr lang="tr-TR" dirty="0"/>
              <a:t>veriler üzerinde sonradan</a:t>
            </a:r>
          </a:p>
          <a:p>
            <a:r>
              <a:rPr lang="tr-TR" dirty="0"/>
              <a:t>işlem yapabildiğimiz</a:t>
            </a:r>
          </a:p>
          <a:p>
            <a:r>
              <a:rPr lang="tr-TR" dirty="0"/>
              <a:t>analiz türüdür.</a:t>
            </a:r>
          </a:p>
        </p:txBody>
      </p:sp>
    </p:spTree>
    <p:extLst>
      <p:ext uri="{BB962C8B-B14F-4D97-AF65-F5344CB8AC3E}">
        <p14:creationId xmlns:p14="http://schemas.microsoft.com/office/powerpoint/2010/main" val="350489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1FA4157-DA86-4456-9C7A-3F648FB5A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5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3CC3A44-B89B-43BB-8CDE-ABB0AC6C6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14DAA124-62B9-49F8-A56B-92632D2433C2}"/>
              </a:ext>
            </a:extLst>
          </p:cNvPr>
          <p:cNvSpPr txBox="1"/>
          <p:nvPr/>
        </p:nvSpPr>
        <p:spPr>
          <a:xfrm>
            <a:off x="8356209" y="2377440"/>
            <a:ext cx="3748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Örneğin akşam saatlerinde hangi</a:t>
            </a:r>
          </a:p>
          <a:p>
            <a:r>
              <a:rPr lang="tr-TR" dirty="0"/>
              <a:t>ürün en çok aranmış ise siteyi</a:t>
            </a:r>
          </a:p>
          <a:p>
            <a:r>
              <a:rPr lang="tr-TR" dirty="0"/>
              <a:t>bu saatlerde ona göre kurgulayabiliriz.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FC86604C-55C7-4453-B6CD-8AC1B7BD9A05}"/>
              </a:ext>
            </a:extLst>
          </p:cNvPr>
          <p:cNvSpPr txBox="1"/>
          <p:nvPr/>
        </p:nvSpPr>
        <p:spPr>
          <a:xfrm>
            <a:off x="604911" y="4979963"/>
            <a:ext cx="11376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Aslında gruplama ile yapılabilir, </a:t>
            </a:r>
            <a:r>
              <a:rPr lang="tr-TR" dirty="0" err="1"/>
              <a:t>spark</a:t>
            </a:r>
            <a:r>
              <a:rPr lang="tr-TR" dirty="0"/>
              <a:t> </a:t>
            </a:r>
            <a:r>
              <a:rPr lang="tr-TR" dirty="0" err="1"/>
              <a:t>streaming</a:t>
            </a:r>
            <a:r>
              <a:rPr lang="tr-TR" dirty="0"/>
              <a:t> time </a:t>
            </a:r>
            <a:r>
              <a:rPr lang="tr-TR" dirty="0" err="1"/>
              <a:t>operation</a:t>
            </a:r>
            <a:r>
              <a:rPr lang="tr-TR" dirty="0"/>
              <a:t> </a:t>
            </a:r>
            <a:r>
              <a:rPr lang="tr-TR" dirty="0" err="1"/>
              <a:t>ın</a:t>
            </a:r>
            <a:r>
              <a:rPr lang="tr-TR" dirty="0"/>
              <a:t> sağladığı şudur. </a:t>
            </a:r>
            <a:r>
              <a:rPr lang="tr-TR" dirty="0" err="1"/>
              <a:t>Timestamp</a:t>
            </a:r>
            <a:r>
              <a:rPr lang="tr-TR" dirty="0"/>
              <a:t> tutma zorunluluğu yoktur.</a:t>
            </a:r>
          </a:p>
          <a:p>
            <a:r>
              <a:rPr lang="tr-TR" dirty="0"/>
              <a:t>Yani zaman tutmak zorunda değiliz. Veri </a:t>
            </a:r>
            <a:r>
              <a:rPr lang="tr-TR" dirty="0" err="1"/>
              <a:t>spark</a:t>
            </a:r>
            <a:r>
              <a:rPr lang="tr-TR" dirty="0"/>
              <a:t> </a:t>
            </a:r>
            <a:r>
              <a:rPr lang="tr-TR" dirty="0" err="1"/>
              <a:t>streaming</a:t>
            </a:r>
            <a:r>
              <a:rPr lang="tr-TR" dirty="0"/>
              <a:t> e verildiği anda </a:t>
            </a:r>
            <a:r>
              <a:rPr lang="tr-TR" dirty="0" err="1"/>
              <a:t>spark</a:t>
            </a:r>
            <a:r>
              <a:rPr lang="tr-TR" dirty="0"/>
              <a:t> </a:t>
            </a:r>
            <a:r>
              <a:rPr lang="tr-TR" dirty="0" err="1"/>
              <a:t>timestamp</a:t>
            </a:r>
            <a:r>
              <a:rPr lang="tr-TR" dirty="0"/>
              <a:t> oluşturmaktadır. </a:t>
            </a:r>
            <a:r>
              <a:rPr lang="tr-TR" dirty="0" err="1"/>
              <a:t>Timestamp</a:t>
            </a:r>
            <a:endParaRPr lang="tr-TR" dirty="0"/>
          </a:p>
          <a:p>
            <a:r>
              <a:rPr lang="tr-TR" dirty="0"/>
              <a:t>tutma, gönderme ve gruplama işlemlerini bizim yerimize yapmış oluyor.</a:t>
            </a:r>
          </a:p>
        </p:txBody>
      </p:sp>
    </p:spTree>
    <p:extLst>
      <p:ext uri="{BB962C8B-B14F-4D97-AF65-F5344CB8AC3E}">
        <p14:creationId xmlns:p14="http://schemas.microsoft.com/office/powerpoint/2010/main" val="1386300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73A78AB-4583-4921-969F-1148AEA2C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80FAE99B-9567-4989-A6C7-2F17BE7972DA}"/>
              </a:ext>
            </a:extLst>
          </p:cNvPr>
          <p:cNvSpPr txBox="1"/>
          <p:nvPr/>
        </p:nvSpPr>
        <p:spPr>
          <a:xfrm>
            <a:off x="337624" y="1252025"/>
            <a:ext cx="362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Hangi saatte hangi ürünler aranmış? 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7C054811-C7B5-49F4-81C9-33E770411323}"/>
              </a:ext>
            </a:extLst>
          </p:cNvPr>
          <p:cNvSpPr txBox="1"/>
          <p:nvPr/>
        </p:nvSpPr>
        <p:spPr>
          <a:xfrm>
            <a:off x="337624" y="3684843"/>
            <a:ext cx="3886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5 dakikalık periyotlarla aranan ürünler.  </a:t>
            </a:r>
          </a:p>
        </p:txBody>
      </p:sp>
    </p:spTree>
    <p:extLst>
      <p:ext uri="{BB962C8B-B14F-4D97-AF65-F5344CB8AC3E}">
        <p14:creationId xmlns:p14="http://schemas.microsoft.com/office/powerpoint/2010/main" val="3236321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5BE8CB1-6D09-4845-8378-026499266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65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D25B0E8-2538-40D4-98F6-B0A91FEFD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39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382B44B-40AD-45EC-B128-EF90433EB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81F0CD12-9D94-491F-9ED7-2CD00298F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4073"/>
            <a:ext cx="12192000" cy="685465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812E3A5A-D4E0-41FA-A30F-7279FCB7CFF2}"/>
              </a:ext>
            </a:extLst>
          </p:cNvPr>
          <p:cNvSpPr txBox="1"/>
          <p:nvPr/>
        </p:nvSpPr>
        <p:spPr>
          <a:xfrm>
            <a:off x="4149969" y="4135902"/>
            <a:ext cx="6175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Kodları çalıştırıp </a:t>
            </a:r>
            <a:r>
              <a:rPr lang="tr-TR" dirty="0" err="1">
                <a:solidFill>
                  <a:schemeClr val="bg1"/>
                </a:solidFill>
              </a:rPr>
              <a:t>netcat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window</a:t>
            </a:r>
            <a:r>
              <a:rPr lang="tr-TR" dirty="0">
                <a:solidFill>
                  <a:schemeClr val="bg1"/>
                </a:solidFill>
              </a:rPr>
              <a:t> programından kelimeler yazarak</a:t>
            </a:r>
          </a:p>
          <a:p>
            <a:r>
              <a:rPr lang="tr-TR" dirty="0">
                <a:solidFill>
                  <a:schemeClr val="bg1"/>
                </a:solidFill>
              </a:rPr>
              <a:t>test edebiliriz.</a:t>
            </a:r>
          </a:p>
        </p:txBody>
      </p:sp>
    </p:spTree>
    <p:extLst>
      <p:ext uri="{BB962C8B-B14F-4D97-AF65-F5344CB8AC3E}">
        <p14:creationId xmlns:p14="http://schemas.microsoft.com/office/powerpoint/2010/main" val="1693841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3305872-DFA1-4456-AA0A-E606A80ED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3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8D14BAE-3B00-480A-AA44-95F2372EF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3F053F18-6BF1-462F-A571-8254A8449720}"/>
              </a:ext>
            </a:extLst>
          </p:cNvPr>
          <p:cNvSpPr txBox="1"/>
          <p:nvPr/>
        </p:nvSpPr>
        <p:spPr>
          <a:xfrm>
            <a:off x="427703" y="2050026"/>
            <a:ext cx="1940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gson</a:t>
            </a:r>
            <a:r>
              <a:rPr lang="tr-TR">
                <a:solidFill>
                  <a:schemeClr val="bg1"/>
                </a:solidFill>
              </a:rPr>
              <a:t> kütüphanesi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dirty="0" err="1">
                <a:solidFill>
                  <a:schemeClr val="bg1"/>
                </a:solidFill>
              </a:rPr>
              <a:t>java</a:t>
            </a:r>
            <a:r>
              <a:rPr lang="tr-TR" dirty="0">
                <a:solidFill>
                  <a:schemeClr val="bg1"/>
                </a:solidFill>
              </a:rPr>
              <a:t> objelerini </a:t>
            </a:r>
            <a:r>
              <a:rPr lang="tr-TR" dirty="0" err="1">
                <a:solidFill>
                  <a:schemeClr val="bg1"/>
                </a:solidFill>
              </a:rPr>
              <a:t>json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çevirmek için</a:t>
            </a:r>
          </a:p>
        </p:txBody>
      </p:sp>
    </p:spTree>
    <p:extLst>
      <p:ext uri="{BB962C8B-B14F-4D97-AF65-F5344CB8AC3E}">
        <p14:creationId xmlns:p14="http://schemas.microsoft.com/office/powerpoint/2010/main" val="2559573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E935094-F10E-47E1-93E9-DE4CB56B4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12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50CD2FB-5EAB-40C7-8814-2D054A1F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91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2751F1E8-9CB7-486B-B907-B6F8017D1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57CEA08B-BD60-4356-A9BC-5ED28E862057}"/>
              </a:ext>
            </a:extLst>
          </p:cNvPr>
          <p:cNvSpPr txBox="1"/>
          <p:nvPr/>
        </p:nvSpPr>
        <p:spPr>
          <a:xfrm>
            <a:off x="7315200" y="2729132"/>
            <a:ext cx="3000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modele </a:t>
            </a:r>
            <a:r>
              <a:rPr lang="tr-TR" dirty="0" err="1">
                <a:solidFill>
                  <a:schemeClr val="bg1"/>
                </a:solidFill>
              </a:rPr>
              <a:t>message</a:t>
            </a:r>
            <a:r>
              <a:rPr lang="tr-TR" dirty="0">
                <a:solidFill>
                  <a:schemeClr val="bg1"/>
                </a:solidFill>
              </a:rPr>
              <a:t> alanı eklendi</a:t>
            </a:r>
          </a:p>
        </p:txBody>
      </p:sp>
    </p:spTree>
    <p:extLst>
      <p:ext uri="{BB962C8B-B14F-4D97-AF65-F5344CB8AC3E}">
        <p14:creationId xmlns:p14="http://schemas.microsoft.com/office/powerpoint/2010/main" val="2393833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E43C1D7-B8EA-4278-9559-6AE5041C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87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EBB16774-29FB-48BC-AA44-6E9AA1B84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70FB78FF-3662-46F7-8F2D-D52799B56787}"/>
              </a:ext>
            </a:extLst>
          </p:cNvPr>
          <p:cNvSpPr txBox="1"/>
          <p:nvPr/>
        </p:nvSpPr>
        <p:spPr>
          <a:xfrm>
            <a:off x="7413674" y="2461846"/>
            <a:ext cx="328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schema</a:t>
            </a:r>
            <a:r>
              <a:rPr lang="tr-TR" dirty="0">
                <a:solidFill>
                  <a:schemeClr val="bg1"/>
                </a:solidFill>
              </a:rPr>
              <a:t> modele göre güncellendi</a:t>
            </a:r>
          </a:p>
        </p:txBody>
      </p:sp>
    </p:spTree>
    <p:extLst>
      <p:ext uri="{BB962C8B-B14F-4D97-AF65-F5344CB8AC3E}">
        <p14:creationId xmlns:p14="http://schemas.microsoft.com/office/powerpoint/2010/main" val="2949807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F406141-8390-4A46-8EF0-58C495309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59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3F5C74F-B273-4DE9-911C-4DCFCA79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17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C77597E-3F54-4D5E-B08A-962745FBD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53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7FB074B-6D4C-4D3C-A6A5-093133959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2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4BFB4FEA-28F7-4FF3-89A8-073A8ABCAD1E}"/>
              </a:ext>
            </a:extLst>
          </p:cNvPr>
          <p:cNvSpPr txBox="1"/>
          <p:nvPr/>
        </p:nvSpPr>
        <p:spPr>
          <a:xfrm>
            <a:off x="675249" y="1012874"/>
            <a:ext cx="1012693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Birinci adımda </a:t>
            </a:r>
          </a:p>
          <a:p>
            <a:r>
              <a:rPr lang="tr-TR" dirty="0" err="1"/>
              <a:t>zk</a:t>
            </a:r>
            <a:r>
              <a:rPr lang="tr-TR" dirty="0"/>
              <a:t> server ve </a:t>
            </a:r>
            <a:r>
              <a:rPr lang="tr-TR" dirty="0" err="1"/>
              <a:t>kafka</a:t>
            </a:r>
            <a:r>
              <a:rPr lang="tr-TR" dirty="0"/>
              <a:t> çalıştır.</a:t>
            </a:r>
          </a:p>
          <a:p>
            <a:endParaRPr lang="tr-TR" dirty="0"/>
          </a:p>
          <a:p>
            <a:r>
              <a:rPr lang="tr-TR" dirty="0"/>
              <a:t>İkinci adımda</a:t>
            </a:r>
          </a:p>
          <a:p>
            <a:r>
              <a:rPr lang="tr-TR" dirty="0" err="1"/>
              <a:t>producer</a:t>
            </a:r>
            <a:r>
              <a:rPr lang="tr-TR" dirty="0"/>
              <a:t> ile veri gönder</a:t>
            </a:r>
          </a:p>
          <a:p>
            <a:endParaRPr lang="tr-TR" dirty="0"/>
          </a:p>
          <a:p>
            <a:r>
              <a:rPr lang="tr-TR" dirty="0"/>
              <a:t>üçüncü adımda </a:t>
            </a:r>
          </a:p>
          <a:p>
            <a:r>
              <a:rPr lang="tr-TR" dirty="0" err="1"/>
              <a:t>consumer</a:t>
            </a:r>
            <a:r>
              <a:rPr lang="tr-TR" dirty="0"/>
              <a:t> ile verileri al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 err="1"/>
              <a:t>producer</a:t>
            </a:r>
            <a:r>
              <a:rPr lang="tr-TR" dirty="0"/>
              <a:t> dan gönderilen veriler </a:t>
            </a:r>
            <a:r>
              <a:rPr lang="tr-TR" dirty="0" err="1"/>
              <a:t>consumer</a:t>
            </a:r>
            <a:r>
              <a:rPr lang="tr-TR" dirty="0"/>
              <a:t> içinde gözükecektir. Bunun için arama kısmında sonuçlarda yani</a:t>
            </a:r>
          </a:p>
          <a:p>
            <a:r>
              <a:rPr lang="tr-TR" dirty="0" err="1"/>
              <a:t>product</a:t>
            </a:r>
            <a:r>
              <a:rPr lang="tr-TR" dirty="0"/>
              <a:t> araması yapılırsa çıktılara daha kolay erişilir.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4031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45BF34F7-B37F-424F-BC50-6474F7C8F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7DE6C66C-DE23-41F5-9A00-7C95DE093AA0}"/>
              </a:ext>
            </a:extLst>
          </p:cNvPr>
          <p:cNvSpPr txBox="1"/>
          <p:nvPr/>
        </p:nvSpPr>
        <p:spPr>
          <a:xfrm>
            <a:off x="6428935" y="2278966"/>
            <a:ext cx="2761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producer</a:t>
            </a:r>
            <a:r>
              <a:rPr lang="tr-TR" dirty="0">
                <a:solidFill>
                  <a:schemeClr val="bg1"/>
                </a:solidFill>
              </a:rPr>
              <a:t> dan gönderilenler</a:t>
            </a:r>
          </a:p>
        </p:txBody>
      </p:sp>
    </p:spTree>
    <p:extLst>
      <p:ext uri="{BB962C8B-B14F-4D97-AF65-F5344CB8AC3E}">
        <p14:creationId xmlns:p14="http://schemas.microsoft.com/office/powerpoint/2010/main" val="462018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EA73F0C-BD50-4D5E-B6A6-7A42BED9F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7704E3A2-B5D4-4AC8-BDF0-093040DB7E18}"/>
              </a:ext>
            </a:extLst>
          </p:cNvPr>
          <p:cNvSpPr txBox="1"/>
          <p:nvPr/>
        </p:nvSpPr>
        <p:spPr>
          <a:xfrm>
            <a:off x="6822831" y="1322363"/>
            <a:ext cx="223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consumer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daki</a:t>
            </a:r>
            <a:r>
              <a:rPr lang="tr-TR" dirty="0">
                <a:solidFill>
                  <a:schemeClr val="bg1"/>
                </a:solidFill>
              </a:rPr>
              <a:t> çıktılar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569B75-0008-462D-8796-6ECAD5713162}"/>
              </a:ext>
            </a:extLst>
          </p:cNvPr>
          <p:cNvSpPr/>
          <p:nvPr/>
        </p:nvSpPr>
        <p:spPr>
          <a:xfrm>
            <a:off x="618978" y="3428999"/>
            <a:ext cx="1181687" cy="805376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B93BE235-F324-4291-88D7-0648A8220368}"/>
              </a:ext>
            </a:extLst>
          </p:cNvPr>
          <p:cNvSpPr txBox="1"/>
          <p:nvPr/>
        </p:nvSpPr>
        <p:spPr>
          <a:xfrm>
            <a:off x="5472332" y="4529797"/>
            <a:ext cx="3873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arama ile çıktıları daha kolay görebiliriz.</a:t>
            </a: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8EA913AB-8DB1-42DF-9AA0-2102FDF4A6E8}"/>
              </a:ext>
            </a:extLst>
          </p:cNvPr>
          <p:cNvCxnSpPr>
            <a:endCxn id="5" idx="6"/>
          </p:cNvCxnSpPr>
          <p:nvPr/>
        </p:nvCxnSpPr>
        <p:spPr>
          <a:xfrm flipH="1" flipV="1">
            <a:off x="1800665" y="3831687"/>
            <a:ext cx="3671667" cy="92319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310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A1B159F-1359-4916-B0C3-6FCF24E2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68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2032EBA-119A-4ECE-B4E3-604541FBE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63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6E80E9D-4417-4DBA-B6B5-475CBE80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2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9859B02-5BE7-4199-81E2-B8D4A56B0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CDA9DDBB-EDDA-4D16-BDF7-54ECEEE7C238}"/>
              </a:ext>
            </a:extLst>
          </p:cNvPr>
          <p:cNvSpPr txBox="1"/>
          <p:nvPr/>
        </p:nvSpPr>
        <p:spPr>
          <a:xfrm>
            <a:off x="5008098" y="3277773"/>
            <a:ext cx="5444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Flink</a:t>
            </a:r>
            <a:r>
              <a:rPr lang="tr-TR" dirty="0"/>
              <a:t> </a:t>
            </a:r>
            <a:r>
              <a:rPr lang="tr-TR" dirty="0" err="1"/>
              <a:t>spark</a:t>
            </a:r>
            <a:r>
              <a:rPr lang="tr-TR" dirty="0"/>
              <a:t> </a:t>
            </a:r>
            <a:r>
              <a:rPr lang="tr-TR" dirty="0" err="1"/>
              <a:t>streaming</a:t>
            </a:r>
            <a:r>
              <a:rPr lang="tr-TR" dirty="0"/>
              <a:t> 2.2 ver. önce çok kullanılan </a:t>
            </a:r>
            <a:r>
              <a:rPr lang="tr-TR" dirty="0" err="1"/>
              <a:t>spark</a:t>
            </a:r>
            <a:r>
              <a:rPr lang="tr-TR" dirty="0"/>
              <a:t> a</a:t>
            </a:r>
          </a:p>
          <a:p>
            <a:r>
              <a:rPr lang="tr-TR" dirty="0"/>
              <a:t>alternatif geliştirilen bir teknolojidir. Birbirlerine çok benzerdir.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3A4B132B-D8D0-43AB-A9C4-CFBF2DF0EE30}"/>
              </a:ext>
            </a:extLst>
          </p:cNvPr>
          <p:cNvSpPr txBox="1"/>
          <p:nvPr/>
        </p:nvSpPr>
        <p:spPr>
          <a:xfrm>
            <a:off x="6949440" y="4389120"/>
            <a:ext cx="4768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Apache</a:t>
            </a:r>
            <a:r>
              <a:rPr lang="tr-TR" dirty="0"/>
              <a:t> </a:t>
            </a:r>
            <a:r>
              <a:rPr lang="tr-TR" dirty="0" err="1"/>
              <a:t>storm</a:t>
            </a:r>
            <a:r>
              <a:rPr lang="tr-TR" dirty="0"/>
              <a:t> ikisinden önce çıkan şimdilerde</a:t>
            </a:r>
          </a:p>
          <a:p>
            <a:r>
              <a:rPr lang="tr-TR" dirty="0"/>
              <a:t>kullanılmayan iki teknolojinin temelini oluşturan</a:t>
            </a:r>
          </a:p>
          <a:p>
            <a:r>
              <a:rPr lang="tr-TR" dirty="0"/>
              <a:t>bir projedir.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AB13FBDB-23D4-48EF-B3C3-0500DC6DD7D9}"/>
              </a:ext>
            </a:extLst>
          </p:cNvPr>
          <p:cNvSpPr txBox="1"/>
          <p:nvPr/>
        </p:nvSpPr>
        <p:spPr>
          <a:xfrm>
            <a:off x="4793225" y="5903499"/>
            <a:ext cx="7167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Kinesis</a:t>
            </a:r>
            <a:r>
              <a:rPr lang="tr-TR" dirty="0"/>
              <a:t> amazon un kendi ürünüdür. Open </a:t>
            </a:r>
            <a:r>
              <a:rPr lang="tr-TR" dirty="0" err="1"/>
              <a:t>source</a:t>
            </a:r>
            <a:r>
              <a:rPr lang="tr-TR" dirty="0"/>
              <a:t> değildir. </a:t>
            </a:r>
            <a:r>
              <a:rPr lang="tr-TR" dirty="0" err="1"/>
              <a:t>Cloud</a:t>
            </a:r>
            <a:r>
              <a:rPr lang="tr-TR" dirty="0"/>
              <a:t> servisidir.</a:t>
            </a:r>
          </a:p>
          <a:p>
            <a:r>
              <a:rPr lang="tr-TR" dirty="0"/>
              <a:t>Kod yazmak yoktur. </a:t>
            </a:r>
            <a:r>
              <a:rPr lang="tr-TR" dirty="0" err="1"/>
              <a:t>Drop-down</a:t>
            </a:r>
            <a:r>
              <a:rPr lang="tr-TR" dirty="0"/>
              <a:t> menülerden seçim yapılarak </a:t>
            </a:r>
            <a:r>
              <a:rPr lang="tr-TR" dirty="0" err="1"/>
              <a:t>real</a:t>
            </a:r>
            <a:r>
              <a:rPr lang="tr-TR" dirty="0"/>
              <a:t>-time-</a:t>
            </a:r>
            <a:r>
              <a:rPr lang="tr-TR" dirty="0" err="1"/>
              <a:t>processing</a:t>
            </a:r>
            <a:r>
              <a:rPr lang="tr-TR" dirty="0"/>
              <a:t> yapılmaktadır. </a:t>
            </a:r>
            <a:r>
              <a:rPr lang="tr-TR" dirty="0" err="1"/>
              <a:t>Enterprice</a:t>
            </a:r>
            <a:r>
              <a:rPr lang="tr-TR" dirty="0"/>
              <a:t> bir teknolojidir.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C757863B-C4C1-4807-A416-89D0050EB569}"/>
              </a:ext>
            </a:extLst>
          </p:cNvPr>
          <p:cNvSpPr txBox="1"/>
          <p:nvPr/>
        </p:nvSpPr>
        <p:spPr>
          <a:xfrm>
            <a:off x="117987" y="796413"/>
            <a:ext cx="23525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Bu teknolojilerin hepsi</a:t>
            </a:r>
          </a:p>
          <a:p>
            <a:r>
              <a:rPr lang="tr-TR" dirty="0"/>
              <a:t>ölçeklenebilirdir.</a:t>
            </a:r>
          </a:p>
          <a:p>
            <a:endParaRPr lang="tr-TR" dirty="0"/>
          </a:p>
          <a:p>
            <a:r>
              <a:rPr lang="tr-TR" dirty="0"/>
              <a:t>Yani </a:t>
            </a:r>
            <a:r>
              <a:rPr lang="tr-TR" dirty="0" err="1"/>
              <a:t>cluster</a:t>
            </a:r>
            <a:r>
              <a:rPr lang="tr-TR" dirty="0"/>
              <a:t> a makine</a:t>
            </a:r>
          </a:p>
          <a:p>
            <a:r>
              <a:rPr lang="tr-TR" dirty="0"/>
              <a:t>ekleyip çıkartabilirsiniz.</a:t>
            </a:r>
          </a:p>
        </p:txBody>
      </p:sp>
    </p:spTree>
    <p:extLst>
      <p:ext uri="{BB962C8B-B14F-4D97-AF65-F5344CB8AC3E}">
        <p14:creationId xmlns:p14="http://schemas.microsoft.com/office/powerpoint/2010/main" val="22063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45620C5-332D-4196-8DDF-56FAFAAB2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9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882A578-2329-48AF-BCDD-77755D87E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33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</TotalTime>
  <Words>437</Words>
  <Application>Microsoft Office PowerPoint</Application>
  <PresentationFormat>Geniş ekran</PresentationFormat>
  <Paragraphs>90</Paragraphs>
  <Slides>37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Celal Aksu</dc:creator>
  <cp:lastModifiedBy>Celal Aksu</cp:lastModifiedBy>
  <cp:revision>26</cp:revision>
  <dcterms:created xsi:type="dcterms:W3CDTF">2020-08-31T17:42:26Z</dcterms:created>
  <dcterms:modified xsi:type="dcterms:W3CDTF">2020-12-07T15:17:42Z</dcterms:modified>
</cp:coreProperties>
</file>